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>
        <p:scale>
          <a:sx n="125" d="100"/>
          <a:sy n="125" d="100"/>
        </p:scale>
        <p:origin x="-1566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42971961"/>
              </p:ext>
            </p:extLst>
          </p:nvPr>
        </p:nvGraphicFramePr>
        <p:xfrm>
          <a:off x="307975" y="2588895"/>
          <a:ext cx="4465638" cy="2835261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1515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№121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мая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93101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02 мая 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ч. 01 мая 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02 мая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10-12,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24-26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en-US" sz="1200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03 мая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02 мая по 08 ч. 03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мая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</a:t>
            </a: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9-14, порывы 15-20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kk-KZ" sz="1200" smtClean="0">
                <a:latin typeface="Times New Roman" pitchFamily="18" charset="0"/>
                <a:cs typeface="Times New Roman" pitchFamily="18" charset="0"/>
              </a:rPr>
              <a:t>10-12</a:t>
            </a:r>
            <a:r>
              <a:rPr lang="en-US" sz="120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0619" y="350100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01 мая 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08611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93824628"/>
              </p:ext>
            </p:extLst>
          </p:nvPr>
        </p:nvGraphicFramePr>
        <p:xfrm>
          <a:off x="4999855" y="4149080"/>
          <a:ext cx="4716137" cy="180247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07045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29916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0.161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0.259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96191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15052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Сероводород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144016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5738" y="97644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 Д.М./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28152</TotalTime>
  <Words>595</Words>
  <Application>Microsoft Office PowerPoint</Application>
  <PresentationFormat>Лист A4 (210x297 мм)</PresentationFormat>
  <Paragraphs>98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5255</cp:revision>
  <cp:lastPrinted>2021-07-01T03:56:27Z</cp:lastPrinted>
  <dcterms:created xsi:type="dcterms:W3CDTF">2018-03-27T06:03:00Z</dcterms:created>
  <dcterms:modified xsi:type="dcterms:W3CDTF">2026-05-01T07:42:15Z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